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41682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Способы вербовки молодежи в террористические организации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s://aif-s3.aif.ru/images/009/335/def980d36adb3095b1ade0ad162e90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6552728" cy="43514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267744" y="404664"/>
            <a:ext cx="4032448" cy="20162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вербовки молодежи в террористические организации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547664" y="1916832"/>
            <a:ext cx="648072" cy="57606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372200" y="1916832"/>
            <a:ext cx="648072" cy="504056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1835696" y="2492896"/>
            <a:ext cx="1080120" cy="201622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491880" y="2564904"/>
            <a:ext cx="0" cy="57606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23528" y="2708920"/>
            <a:ext cx="172819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этап. Знакомство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99792" y="3212976"/>
            <a:ext cx="172819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 </a:t>
            </a:r>
            <a:r>
              <a:rPr lang="ru-RU" dirty="0" smtClean="0"/>
              <a:t>этап. Обещания.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932040" y="3212976"/>
            <a:ext cx="172819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III </a:t>
            </a:r>
            <a:r>
              <a:rPr lang="ru-RU" dirty="0" smtClean="0"/>
              <a:t>этап. Группа риска.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36296" y="2708920"/>
            <a:ext cx="172819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IV этап. Вы в «кругу избранных». 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4725144"/>
            <a:ext cx="2592288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 </a:t>
            </a:r>
            <a:r>
              <a:rPr lang="ru-RU" dirty="0" smtClean="0"/>
              <a:t>этап. Отъезд.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300192" y="4869160"/>
            <a:ext cx="2448272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VI этап. Как дать отпор? 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652120" y="2564904"/>
            <a:ext cx="0" cy="57606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300192" y="2420888"/>
            <a:ext cx="1440160" cy="201622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70648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этап. Знакомство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24744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начале с Вами просто познакомится приятный человек (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с которым у вас, как окажется далее, есть общие интересы или увлечения. Знакомство может состояться как в реальности, так и в интернете, причем в интернете даже проще, так как притворяться легче. Вы начнете общение и окажется, что у вас много общего или просто совпадают взгляды на жизнь. Этот новый знакомый будет настолько хорошо вас понимать, что вполне способен стать вашим другом, любимым человеком или даже учителем.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 descr="https://moyaokruga.ru/img/image_big/0c98bfa4-8e47-4fa2-bc82-a759e0dac3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509120"/>
            <a:ext cx="313184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этап. Обещания</a:t>
            </a:r>
            <a:endParaRPr lang="ru-RU" sz="40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девушки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пообещает найти настоящего мужчину – мужественного, надежного. У замкнутого и неуверенного в себе появится надежный, понимающий друг; у одинокого – любовь; у неформала и индивидуалиста - осознание своей исключительности, ценности и избранности. Человек, заблудившийся в жизненных ценностях, получит помощь в поиске истины и своего предназначения; жаждущий славы увидит в новом знакомом возможность прославиться. Тех, кто остро чувствует несправедливость общества и его расслоение, заинтересуют моделью другого общества, например, ИГИЛ. Новый знакомый пообещает любому человеку предоставить то, в чем тот нуждается.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собирает информацию о человеке, с которым он общается, анализирует ее и в последующем использует для вербовки своего объекта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4" name="Picture 2" descr="https://avatars.mds.yandex.net/get-zen_doc/197911/pub_5dd1ab4eee79f72ab47fd1c2_5dd1adfe452197271c9bf3be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096339"/>
            <a:ext cx="3131840" cy="1761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 descr="https://www.culture.ru/storage/images/7402348bcfde8ad237620a095b568c12/a2606402e1a84233a9d640710003710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955648"/>
            <a:ext cx="2843808" cy="1902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этап. Группа риска. </a:t>
            </a:r>
            <a:endParaRPr lang="ru-RU" sz="40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0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группе риска могут оказаться многие: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замкнутые и малообщительные люди;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кто недавно пережил горе или потерю близких;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кто попал в острую или хроническую стрессовую ситуацию (конфликты, ссоры, череда неудач, развод свой или родителей);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молодежь, ищущая смысл жизни, авторитета или учителя для подражания;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максималисты;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легко внушаемые люди;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люди, чувствующие себя непонятыми, непризнанными, недооцененными.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    </a:t>
            </a:r>
            <a:r>
              <a:rPr lang="ru-RU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крепче у человека эмоциональные связи (с семьей, с детьми, с родителями, с любимым человеком),</a:t>
            </a:r>
          </a:p>
          <a:p>
            <a:r>
              <a:rPr lang="ru-RU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выше степень удовлетворенности жизнью, т</a:t>
            </a:r>
          </a:p>
          <a:p>
            <a:r>
              <a:rPr lang="ru-RU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 труднее проводить вербовку.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4" name="AutoShape 2" descr="https://oxpaha.ru/wp-content/uploads/2015/12/doklad-o-zhertvah-terrorizma-v-mire-v-2014-godu5.jpg" hidden="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6" name="AutoShape 4" descr="https://oxpaha.ru/wp-content/uploads/2015/12/doklad-o-zhertvah-terrorizma-v-mire-v-2014-godu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003232" cy="1143000"/>
          </a:xfrm>
        </p:spPr>
        <p:txBody>
          <a:bodyPr>
            <a:noAutofit/>
          </a:bodyPr>
          <a:lstStyle/>
          <a:p>
            <a:r>
              <a:rPr lang="ru-RU" sz="39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этап. Вы в «кругу избранных»</a:t>
            </a:r>
            <a:endParaRPr lang="ru-RU" sz="39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264" y="980728"/>
            <a:ext cx="82271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Вербуя,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постепенно будет углублять представление о несправедливости жизни и неправильном поведении окружающих, подчеркивать и усиливать границу между вербуемым и реальным миром. Он подведет к мысли, что из положения есть выход, что где-то может быть по другому, что ты где-то нужен, сможешь себя реализовать, внести личный вклад, изменить мир в сторону справедливости и сделать что-то важное. Далее, когда вербуемый «готов», наступает следующий шаг – приглашение на встречу. Это может быть встреча с «кругом избранных», знакомство с «важным человеком» и т.п. На этой встрече человеку дадут понять, что его заметили, выбрали. Причем, одного из немногих и для важного дела.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Не исключены элементы гипноза или подсыпанные в чай наркотики. Они помогут создать положительный эмоциональный настрой по отношению к вербовщику, ослабят критическое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мышление и способность здраво мыслить.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Таких встреч может быть одна-две, а может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потребоваться несколько месяцев, чтобы подвести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человека к принятию новой модели мира. За это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эмоциональные связи вербовщика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адептом становятся теснее.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6" name="AutoShape 2" descr="https://www.ca-irnews.com/archive-images/farsi/general/2018/01/27/hhhh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8" name="Picture 4" descr="http://today.kz/static/uploads/7794ceb4-0fea-41ea-a948-baf1a6e3741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653136"/>
            <a:ext cx="2987824" cy="224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avatars.mds.yandex.net/get-zen_doc/168279/pub_5e09901c3639e600b1f5ee89_5e099022bc251400ad2d2bde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914123"/>
            <a:ext cx="2915816" cy="19438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70648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ru-RU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этап.Отъезд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9675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Куда? После этого наступает решающий этап – отъезд. Для того, чтобы не спугнуть завербованного,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необязательно позовет его уехать в Исламское государство. Может предложить поехать на встречу с каким-то авторитетным лидером, на курсы изучения арабского языка или на работу, поехать на встречу с любимым человеком. Предлогов может быть много. Отъезд обычно бывает внезапным, срочным, билет покупают за день-другой до поездки, не давая времени на раздумье. </a:t>
            </a:r>
          </a:p>
          <a:p>
            <a:pPr algn="just"/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убеждает завербованного в том, что такой шанс выпадает раз в жизни и его легко упустить. </a:t>
            </a: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Из-за внезапного отъезда, поступок человека оказывается неожиданным для его родных и близких. Только самые внимательные друзья и родственники могут </a:t>
            </a: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заметить - что-то произошло или происходит не так.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70648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 этап. Как дать отпор?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Для того, чтобы не попасться на уловки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стоит быть избирательным в общении с незнакомыми людьми. Родители должны внимательнее относиться к подросткам. Родственники и друзья быть внимательнее друг к другу. Только так они смогут заметить, что с их ребенком или лучшим другом происходит что-то неладное. </a:t>
            </a: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Также стоит отметить, что практически все завербованные, уехавшие на территорию так называемого ИГИЛ, не проверяли достоверность полученной информации. Например, у имама местной мечети, который знает про ислам и может отличить экстремистскую литературу от традиционной исламской литературы. </a:t>
            </a: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Поскольку большинство лиц, которые вербуют новичков, используют религиозную литературу с </a:t>
            </a: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искаженным смыслом, противоречащим Корану.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770" name="Picture 2" descr="https://sib-catholic.ru/wp-content/uploads/2015/11/1444927245_tripol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172276"/>
            <a:ext cx="2627784" cy="16857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Общаясь с новыми людьми, особенно онлайн, соблюдайте три правила:</a:t>
            </a:r>
          </a:p>
          <a:p>
            <a:r>
              <a:rPr lang="ru-RU" sz="2000" dirty="0" smtClean="0"/>
              <a:t>1. Сохраняйте осознанность, понимание, что с Вами происходит сейчас. Вырабатывайте навык наблюдателя, задавайте вопросы: «Зачем вы мне это говорите?», «Для чего Вам это нужно?».</a:t>
            </a:r>
          </a:p>
          <a:p>
            <a:endParaRPr lang="ru-RU" sz="2000" dirty="0" smtClean="0"/>
          </a:p>
          <a:p>
            <a:r>
              <a:rPr lang="ru-RU" sz="2000" dirty="0" smtClean="0"/>
              <a:t>2. Перепроверяйте информацию, исследуя предмет полностью, начиная с отзывов в Интернете и заканчивая сводками МВД.</a:t>
            </a:r>
          </a:p>
          <a:p>
            <a:endParaRPr lang="ru-RU" sz="2000" dirty="0" smtClean="0"/>
          </a:p>
          <a:p>
            <a:r>
              <a:rPr lang="ru-RU" sz="2000" dirty="0" smtClean="0"/>
              <a:t>3. Найдите глобальную цель в жизни, продумайте путь ее достижения. И тогда ни один вербовщик не сможет сдвинуть Вас с пути, по которому идете Вы для достижения намеченных планов.</a:t>
            </a:r>
          </a:p>
          <a:p>
            <a:r>
              <a:rPr lang="ru-RU" sz="2000" dirty="0" smtClean="0"/>
              <a:t> </a:t>
            </a:r>
          </a:p>
          <a:p>
            <a:r>
              <a:rPr lang="ru-RU" sz="2000" b="1" dirty="0" smtClean="0"/>
              <a:t>            </a:t>
            </a:r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Если возникли угрозы, то следует рассказать об этом близким людям, и незамедлительно обратиться в правоохранительные органы!</a:t>
            </a:r>
            <a:endParaRPr lang="ru-RU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24" name="Picture 4" descr="https://spdp7.eps74.ru/Storage/Image/PublicationItem/Image/big/692/1574257709_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913784"/>
            <a:ext cx="1944216" cy="19442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</TotalTime>
  <Words>344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Способы вербовки молодежи в террористические организации </vt:lpstr>
      <vt:lpstr>Презентация PowerPoint</vt:lpstr>
      <vt:lpstr>I этап. Знакомство</vt:lpstr>
      <vt:lpstr>II этап. Обещания</vt:lpstr>
      <vt:lpstr>III этап. Группа риска. </vt:lpstr>
      <vt:lpstr>IV этап. Вы в «кругу избранных»</vt:lpstr>
      <vt:lpstr>V этап.Отъезд</vt:lpstr>
      <vt:lpstr>VI этап. Как дать отпор?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вербовки молодежи в террористические организации</dc:title>
  <dc:creator>Шарикова Анастасия Дмитриевна</dc:creator>
  <cp:lastModifiedBy>Вакарина Наталья Владимировна</cp:lastModifiedBy>
  <cp:revision>12</cp:revision>
  <dcterms:created xsi:type="dcterms:W3CDTF">2020-11-25T00:23:14Z</dcterms:created>
  <dcterms:modified xsi:type="dcterms:W3CDTF">2021-10-07T00:33:10Z</dcterms:modified>
</cp:coreProperties>
</file>